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" roundtripDataSignature="AMtx7mh6+IXcWHqknSAn5UN560ei+tWZ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78"/>
    <p:restoredTop sz="94691"/>
  </p:normalViewPr>
  <p:slideViewPr>
    <p:cSldViewPr snapToGrid="0" snapToObjects="1">
      <p:cViewPr>
        <p:scale>
          <a:sx n="140" d="100"/>
          <a:sy n="140" d="100"/>
        </p:scale>
        <p:origin x="66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customschemas.google.com/relationships/presentationmetadata" Target="metadata"/><Relationship Id="rId3" Type="http://schemas.openxmlformats.org/officeDocument/2006/relationships/slide" Target="slides/slide2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2650" y="1803400"/>
            <a:ext cx="10426700" cy="325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0335" y="-153307"/>
            <a:ext cx="7175500" cy="2222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7424057" y="1034143"/>
            <a:ext cx="252838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seed and region folder</a:t>
            </a:r>
            <a:endParaRPr/>
          </a:p>
        </p:txBody>
      </p:sp>
      <p:sp>
        <p:nvSpPr>
          <p:cNvPr id="87" name="Google Shape;87;p1"/>
          <p:cNvSpPr txBox="1"/>
          <p:nvPr/>
        </p:nvSpPr>
        <p:spPr>
          <a:xfrm>
            <a:off x="9207686" y="4731434"/>
            <a:ext cx="148951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THIS ONE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Final should look like this- but with orig of top 2 panels used – not my screen shot from doc</a:t>
            </a:r>
            <a:endParaRPr/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4490" y="3401983"/>
            <a:ext cx="7368293" cy="3070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4FA3004-166F-2E41-8F90-A09D0F776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745" y="1888364"/>
            <a:ext cx="3666508" cy="1559488"/>
          </a:xfrm>
          <a:prstGeom prst="rect">
            <a:avLst/>
          </a:prstGeom>
        </p:spPr>
      </p:pic>
      <p:pic>
        <p:nvPicPr>
          <p:cNvPr id="7" name="Picture 6" descr="A picture containing stationary&#10;&#10;Description automatically generated">
            <a:extLst>
              <a:ext uri="{FF2B5EF4-FFF2-40B4-BE49-F238E27FC236}">
                <a16:creationId xmlns:a16="http://schemas.microsoft.com/office/drawing/2014/main" id="{A8AF303B-687B-234C-AA05-BCC760C20C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7484" y="1892830"/>
            <a:ext cx="3666504" cy="15594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8BB7A09-D3A1-0E4C-9299-4ABC5B873864}"/>
              </a:ext>
            </a:extLst>
          </p:cNvPr>
          <p:cNvSpPr txBox="1"/>
          <p:nvPr/>
        </p:nvSpPr>
        <p:spPr>
          <a:xfrm>
            <a:off x="2448747" y="1976438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D4EDA0-0528-5D4F-BC44-2374A0456873}"/>
              </a:ext>
            </a:extLst>
          </p:cNvPr>
          <p:cNvSpPr txBox="1"/>
          <p:nvPr/>
        </p:nvSpPr>
        <p:spPr>
          <a:xfrm>
            <a:off x="6122879" y="1976437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(b)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FF2B99-AD87-464F-A8BB-57D060EBB136}"/>
              </a:ext>
            </a:extLst>
          </p:cNvPr>
          <p:cNvSpPr txBox="1"/>
          <p:nvPr/>
        </p:nvSpPr>
        <p:spPr>
          <a:xfrm>
            <a:off x="2456781" y="3639479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(c)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825" y="374650"/>
            <a:ext cx="102362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1605BB-F4C3-024E-96FA-9A1CE9D77A02}"/>
              </a:ext>
            </a:extLst>
          </p:cNvPr>
          <p:cNvSpPr txBox="1"/>
          <p:nvPr/>
        </p:nvSpPr>
        <p:spPr>
          <a:xfrm>
            <a:off x="1069975" y="568295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(a)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2579EB-DC49-C546-A796-B5A17F458034}"/>
              </a:ext>
            </a:extLst>
          </p:cNvPr>
          <p:cNvSpPr txBox="1"/>
          <p:nvPr/>
        </p:nvSpPr>
        <p:spPr>
          <a:xfrm>
            <a:off x="7641463" y="665831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(b)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43</Words>
  <Application>Microsoft Macintosh PowerPoint</Application>
  <PresentationFormat>Widescreen</PresentationFormat>
  <Paragraphs>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PowerPoint Presentation</vt:lpstr>
      <vt:lpstr>Final should look like this- but with orig of top 2 panels used – not my screen shot from doc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Friedman, Beth</dc:creator>
  <cp:lastModifiedBy>yoav freund</cp:lastModifiedBy>
  <cp:revision>3</cp:revision>
  <dcterms:created xsi:type="dcterms:W3CDTF">2021-03-02T00:32:15Z</dcterms:created>
  <dcterms:modified xsi:type="dcterms:W3CDTF">2021-03-02T02:37:34Z</dcterms:modified>
</cp:coreProperties>
</file>